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A58F8-16F8-4C11-B046-4A2B387F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611E6-20A5-429B-9E92-7F4CB8C7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CABD4-A6B7-4B1B-8F54-0607823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09A35-ED0A-4A3B-9DCF-F9062C0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6D9E1-D7E8-40BD-A6CB-06DEF65B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C5E75-4E6D-4A26-8563-E0D41AC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797B8D-5AB7-4E7D-90EE-280FACCFD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21CE5-9A07-4BC5-8013-FDE6E0FA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DAA7-7199-4563-A01E-07C36C8B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AF9491-1204-43E1-9B81-C48ED352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7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E4C64C-C8E0-4E26-9C0B-25EEB1D3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133A3-DED8-45E6-AC45-8AA743A9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64EA0-08D0-4949-A311-2E54D4DC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D6CB7-FC2F-4904-8A00-95075065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DC23A-46DE-4DFD-AB0D-0C40F901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1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8BB35-5D92-45DF-B727-4985E5D4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F2F3C0-3ED0-4059-ABD9-4E262CF0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B17EAA-85EC-44A8-B5B2-3D15E605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CFA2FB-6B0C-49E1-A53B-3FDDCD72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A843-8C35-48A7-A1F8-71853CC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4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FD4D-78C3-446F-BE84-58B3915E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86A6B-C3B1-4D6F-A01E-825278F2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4FCAC-7DB0-4086-8B8A-A52E21C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45C09-0E1E-4128-9777-384CA31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3CDDC-FF32-45E9-B81C-47E1C8E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5FFF-7E70-4040-8328-E061753B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171D18-C405-469C-A892-6159042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74B19-4A50-4775-9011-FA83ACC7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B7B89-3B28-407B-A9F7-C54C222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13EF8-4E81-463B-9918-E50D059D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FF49CF-7043-4B01-BD7A-060B66B5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3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9221A-1520-4E67-97E0-341DE5F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78196A-2B2A-46E6-805D-D9BFBA40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32A35-AC85-4784-AEA6-A479D060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C8F7B5-70A6-420E-8335-54CE6CF1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A3C227-B236-4D5D-85D6-F4C504A9B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6CEB89-0B2E-4340-938D-F7ADFDB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A303A-F5AB-469C-8DC1-40C85790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A02F8-4D16-40C2-83B7-41F3439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04E56-1B23-405D-889A-E96A646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1E1C5B-C24A-403B-B2FF-15FC55FB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CB998-242C-4E4F-B342-8A2B323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0A5C78-6840-411F-9042-DDB6583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6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FB8BA2-90D3-4F7C-BD0F-2B7F6B3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5C5ED5-3182-4C3D-B197-782D476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CCED8-7935-4F41-A47A-949A33B1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D5C3-5D26-4182-8B73-92102693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971F-08BB-4097-BF6B-7987E67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FD8F5-457C-4FA7-879C-012DA90B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BE7BF-2178-45CC-9D78-D625E0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D4CC6-5900-4B81-8833-6FF78F71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929F9-4FB4-4577-9A8F-8BF53590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0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47E5-FC34-4DB6-A783-883A157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9855F-2DD0-4161-88B1-B492E4B48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02FDFE-B9A4-4347-A388-6911908C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F65CF-82B3-4AD6-9471-14C9187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D0F1C-9A9D-41B3-BF44-90FFEBC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152371-9181-411E-8E02-9F94FF39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A5C58D-C719-41D2-86C7-70AEE9C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88AB6E-BC43-436F-A3B9-DA64C2A2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A9B3B-1972-4A00-99C6-3D12A7EA7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2973-596B-4728-AE69-34FD7951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EA2BF-38B2-49A3-B8AF-B867B66A2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10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7.jp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1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9988AD-B256-433C-B195-68AF04BB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A0E4EF-8B60-497A-9C2F-6835827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03" y="1356509"/>
            <a:ext cx="5592635" cy="492684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956E396-DB67-4824-8127-9E3638A1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95" y="1937857"/>
            <a:ext cx="1781300" cy="4345496"/>
          </a:xfrm>
          <a:prstGeom prst="rect">
            <a:avLst/>
          </a:prstGeom>
        </p:spPr>
      </p:pic>
      <p:pic>
        <p:nvPicPr>
          <p:cNvPr id="11" name="Image 1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5E9C174-6A45-4F71-887D-E45F6D0C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606973" y="3910015"/>
            <a:ext cx="710934" cy="533610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B6486F4-1D7B-4947-A0A9-234036A4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718638" y="1803481"/>
            <a:ext cx="710934" cy="533610"/>
          </a:xfrm>
          <a:prstGeom prst="rect">
            <a:avLst/>
          </a:prstGeom>
        </p:spPr>
      </p:pic>
      <p:pic>
        <p:nvPicPr>
          <p:cNvPr id="13" name="Image 1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82A8DC65-8623-4D6F-9777-86158738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074283" y="4826913"/>
            <a:ext cx="710934" cy="533610"/>
          </a:xfrm>
          <a:prstGeom prst="rect">
            <a:avLst/>
          </a:prstGeom>
        </p:spPr>
      </p:pic>
      <p:pic>
        <p:nvPicPr>
          <p:cNvPr id="14" name="Image 1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645EBB4-2599-4E29-8EA3-5120F7B52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39969" y="2021593"/>
            <a:ext cx="710934" cy="470646"/>
          </a:xfrm>
          <a:prstGeom prst="rect">
            <a:avLst/>
          </a:prstGeom>
        </p:spPr>
      </p:pic>
      <p:pic>
        <p:nvPicPr>
          <p:cNvPr id="16" name="Image 1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F9DDD6EA-34A4-4618-A67B-691A6980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1" y="2695950"/>
            <a:ext cx="625594" cy="35549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355B09-68BE-4B4C-A2E5-BC98B66654B1}"/>
              </a:ext>
            </a:extLst>
          </p:cNvPr>
          <p:cNvSpPr txBox="1"/>
          <p:nvPr/>
        </p:nvSpPr>
        <p:spPr>
          <a:xfrm>
            <a:off x="2431403" y="2622118"/>
            <a:ext cx="1567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Chez Loïck, spécialiste de la carotte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70DDE4-A11A-4B25-9274-A9DBADF31F3C}"/>
              </a:ext>
            </a:extLst>
          </p:cNvPr>
          <p:cNvSpPr txBox="1"/>
          <p:nvPr/>
        </p:nvSpPr>
        <p:spPr>
          <a:xfrm>
            <a:off x="2646434" y="3118555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Botte de carottes : 0,50€</a:t>
            </a:r>
            <a:endParaRPr lang="fr-FR" sz="1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33A53C-3673-46E8-9599-49F93CFA5C4C}"/>
              </a:ext>
            </a:extLst>
          </p:cNvPr>
          <p:cNvSpPr txBox="1"/>
          <p:nvPr/>
        </p:nvSpPr>
        <p:spPr>
          <a:xfrm>
            <a:off x="2664279" y="3460657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Salade (laitues): 0,10€</a:t>
            </a:r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586EF4-3317-4561-92CF-E288A850A67D}"/>
              </a:ext>
            </a:extLst>
          </p:cNvPr>
          <p:cNvSpPr txBox="1"/>
          <p:nvPr/>
        </p:nvSpPr>
        <p:spPr>
          <a:xfrm>
            <a:off x="2624246" y="3837977"/>
            <a:ext cx="14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Pommes de terre du potager : 0,10€</a:t>
            </a:r>
            <a:endParaRPr lang="fr-FR" sz="1000" dirty="0"/>
          </a:p>
        </p:txBody>
      </p:sp>
      <p:pic>
        <p:nvPicPr>
          <p:cNvPr id="21" name="Image 2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1EF32D7-40FA-4B68-9501-3B5A6B54F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2370728" y="2999146"/>
            <a:ext cx="580779" cy="3844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24AD6D-1F0D-4978-8721-CA4033BE1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1" y="3931344"/>
            <a:ext cx="279283" cy="246329"/>
          </a:xfrm>
          <a:prstGeom prst="rect">
            <a:avLst/>
          </a:prstGeom>
        </p:spPr>
      </p:pic>
      <p:pic>
        <p:nvPicPr>
          <p:cNvPr id="25" name="Image 24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6658A8C7-9D27-4BB2-851C-E0D7D8CBD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80" y="3499319"/>
            <a:ext cx="350164" cy="204302"/>
          </a:xfrm>
          <a:prstGeom prst="rect">
            <a:avLst/>
          </a:prstGeom>
        </p:spPr>
      </p:pic>
      <p:pic>
        <p:nvPicPr>
          <p:cNvPr id="27" name="Image 26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2613EB5C-C975-48D6-8F43-753DE629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02" y="4077049"/>
            <a:ext cx="249853" cy="326164"/>
          </a:xfrm>
          <a:prstGeom prst="rect">
            <a:avLst/>
          </a:prstGeom>
        </p:spPr>
      </p:pic>
      <p:pic>
        <p:nvPicPr>
          <p:cNvPr id="28" name="Image 27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C9B0E476-CE7B-45D3-A894-3F497630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94" y="3118858"/>
            <a:ext cx="249853" cy="326164"/>
          </a:xfrm>
          <a:prstGeom prst="rect">
            <a:avLst/>
          </a:prstGeom>
        </p:spPr>
      </p:pic>
      <p:pic>
        <p:nvPicPr>
          <p:cNvPr id="29" name="Image 28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396B2AAD-659D-4423-8B94-A294A1BD8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4567532"/>
            <a:ext cx="249853" cy="287678"/>
          </a:xfrm>
          <a:prstGeom prst="rect">
            <a:avLst/>
          </a:prstGeom>
        </p:spPr>
      </p:pic>
      <p:pic>
        <p:nvPicPr>
          <p:cNvPr id="30" name="Image 29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E4CD35B2-0905-4664-87ED-8ADBBCEE08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5160074"/>
            <a:ext cx="249853" cy="287678"/>
          </a:xfrm>
          <a:prstGeom prst="rect">
            <a:avLst/>
          </a:prstGeom>
        </p:spPr>
      </p:pic>
      <p:pic>
        <p:nvPicPr>
          <p:cNvPr id="31" name="Image 3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BA30CDB-C779-42BA-836D-1EAEB923E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75637" y="5673286"/>
            <a:ext cx="710934" cy="4706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AF9084-C955-4BBB-B7EB-213AF08EF97E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EC4402C-735C-4EA3-92EF-054072F2A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15" y="1411117"/>
            <a:ext cx="457264" cy="45726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BF7B2AB-E1F3-47A5-93EC-3CC8ABB3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80292E7-E285-46E9-B813-A6C861F65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27" y="1408280"/>
            <a:ext cx="457264" cy="45726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DB054E-209D-463F-A505-950712360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46" y="1410001"/>
            <a:ext cx="453821" cy="45382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331E1CB-BA05-4E23-AFFF-6A0487B8D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2" y="1410001"/>
            <a:ext cx="484979" cy="483327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D2C4E2C-094A-4773-A7EE-F612C3491C0A}"/>
              </a:ext>
            </a:extLst>
          </p:cNvPr>
          <p:cNvCxnSpPr/>
          <p:nvPr/>
        </p:nvCxnSpPr>
        <p:spPr>
          <a:xfrm flipV="1">
            <a:off x="4170717" y="1349276"/>
            <a:ext cx="0" cy="5979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AEC399E2-A5FF-4B3F-B1CE-5E23ED3AD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81" y="1512283"/>
            <a:ext cx="2118465" cy="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AC0C5E-483B-42BE-8960-9385C6AC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1281AE-37F4-49F1-A4F0-8AE34A548BC4}"/>
              </a:ext>
            </a:extLst>
          </p:cNvPr>
          <p:cNvSpPr/>
          <p:nvPr/>
        </p:nvSpPr>
        <p:spPr>
          <a:xfrm>
            <a:off x="3288485" y="2736729"/>
            <a:ext cx="4689446" cy="35550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3BD5C-DD3D-4B3B-8EF1-3DB8418A21AE}"/>
              </a:ext>
            </a:extLst>
          </p:cNvPr>
          <p:cNvSpPr/>
          <p:nvPr/>
        </p:nvSpPr>
        <p:spPr>
          <a:xfrm>
            <a:off x="3288485" y="1957836"/>
            <a:ext cx="4689446" cy="9660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42F0-4295-48A9-846F-57710BAF9E5B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F8A06A-8262-4341-9D0C-58DC608D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9CC4FF-5479-41EE-A031-DBE02817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53" y="1408280"/>
            <a:ext cx="457264" cy="457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E249F-EB54-4C42-BB71-91C16A24D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66" y="1403477"/>
            <a:ext cx="453821" cy="453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FE5A6D-6835-4E42-B1CD-11B080C8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32" y="1411542"/>
            <a:ext cx="452281" cy="4507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7C601-7749-43E6-AA5B-448469F9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11" y="1542130"/>
            <a:ext cx="2614117" cy="2577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30F92D-4B1B-40CD-879E-7BDE2CE6A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31" y="1974613"/>
            <a:ext cx="1765808" cy="1555593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0A89669-5C8B-41EB-9AF3-E9D10D0B2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911417" y="2296209"/>
            <a:ext cx="454660" cy="3412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0DFEC4-50F2-4411-B835-663EA28E4DF6}"/>
              </a:ext>
            </a:extLst>
          </p:cNvPr>
          <p:cNvSpPr txBox="1"/>
          <p:nvPr/>
        </p:nvSpPr>
        <p:spPr>
          <a:xfrm>
            <a:off x="3686015" y="1945322"/>
            <a:ext cx="31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Chez Loïck, spécialiste de la carotte</a:t>
            </a:r>
            <a:endParaRPr lang="fr-FR" dirty="0"/>
          </a:p>
        </p:txBody>
      </p:sp>
      <p:pic>
        <p:nvPicPr>
          <p:cNvPr id="15" name="Image 14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7394EEBA-F803-4CDB-839C-648397FE6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89" y="2070978"/>
            <a:ext cx="998149" cy="56719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D55270A-A889-4E22-9449-5034E18B595A}"/>
              </a:ext>
            </a:extLst>
          </p:cNvPr>
          <p:cNvSpPr txBox="1"/>
          <p:nvPr/>
        </p:nvSpPr>
        <p:spPr>
          <a:xfrm>
            <a:off x="4287818" y="3873124"/>
            <a:ext cx="162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Botte de carottes  :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33EFC5-0B12-416C-845E-E901CE195BDF}"/>
              </a:ext>
            </a:extLst>
          </p:cNvPr>
          <p:cNvSpPr txBox="1"/>
          <p:nvPr/>
        </p:nvSpPr>
        <p:spPr>
          <a:xfrm>
            <a:off x="4340392" y="4696228"/>
            <a:ext cx="148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Salade (laitue) :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941954-D826-421D-9D02-14F7634CB50A}"/>
              </a:ext>
            </a:extLst>
          </p:cNvPr>
          <p:cNvSpPr txBox="1"/>
          <p:nvPr/>
        </p:nvSpPr>
        <p:spPr>
          <a:xfrm>
            <a:off x="4287818" y="5452514"/>
            <a:ext cx="162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Pommes de terre </a:t>
            </a:r>
          </a:p>
          <a:p>
            <a:r>
              <a:rPr lang="fr-CA" sz="1400" dirty="0"/>
              <a:t>        du potager :</a:t>
            </a:r>
            <a:endParaRPr lang="fr-FR" sz="1400" dirty="0"/>
          </a:p>
        </p:txBody>
      </p:sp>
      <p:pic>
        <p:nvPicPr>
          <p:cNvPr id="20" name="Image 1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ECFBF5-9312-402B-B920-A7D3278C1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322198" y="3444892"/>
            <a:ext cx="1118433" cy="7404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9E6D36-C086-4759-BCDE-97AEAE07D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3" y="5402256"/>
            <a:ext cx="462912" cy="408291"/>
          </a:xfrm>
          <a:prstGeom prst="rect">
            <a:avLst/>
          </a:prstGeom>
        </p:spPr>
      </p:pic>
      <p:pic>
        <p:nvPicPr>
          <p:cNvPr id="22" name="Image 2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C69DDC4E-E6A0-4E10-ACAC-45142895E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42" y="4603523"/>
            <a:ext cx="660494" cy="38536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9DADC62-0517-428E-807C-D359762D2D98}"/>
              </a:ext>
            </a:extLst>
          </p:cNvPr>
          <p:cNvSpPr txBox="1"/>
          <p:nvPr/>
        </p:nvSpPr>
        <p:spPr>
          <a:xfrm>
            <a:off x="6092198" y="3873123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0,50€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162D7D-93BC-4E46-9EE4-42A4B54BD5B9}"/>
              </a:ext>
            </a:extLst>
          </p:cNvPr>
          <p:cNvSpPr txBox="1"/>
          <p:nvPr/>
        </p:nvSpPr>
        <p:spPr>
          <a:xfrm>
            <a:off x="6092198" y="4645906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0,15€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FB4039-6066-4B6F-A23F-C04663C581A1}"/>
              </a:ext>
            </a:extLst>
          </p:cNvPr>
          <p:cNvSpPr txBox="1"/>
          <p:nvPr/>
        </p:nvSpPr>
        <p:spPr>
          <a:xfrm>
            <a:off x="6100154" y="5560235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0,90€</a:t>
            </a:r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5E9A39B-E69C-4F5B-A418-D2ABA0977129}"/>
              </a:ext>
            </a:extLst>
          </p:cNvPr>
          <p:cNvSpPr txBox="1"/>
          <p:nvPr/>
        </p:nvSpPr>
        <p:spPr>
          <a:xfrm>
            <a:off x="4216438" y="4001656"/>
            <a:ext cx="15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  <a:latin typeface="Brush Script MT" panose="03060802040406070304" pitchFamily="66" charset="0"/>
              </a:rPr>
              <a:t>promotion</a:t>
            </a:r>
            <a:endParaRPr lang="fr-FR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BEAFE12-83C4-40C8-928C-089ADA8AAB01}"/>
              </a:ext>
            </a:extLst>
          </p:cNvPr>
          <p:cNvSpPr/>
          <p:nvPr/>
        </p:nvSpPr>
        <p:spPr>
          <a:xfrm>
            <a:off x="8287385" y="3627226"/>
            <a:ext cx="1230853" cy="621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D1A723-FA01-4B91-8AFE-B1739B3B27DD}"/>
              </a:ext>
            </a:extLst>
          </p:cNvPr>
          <p:cNvSpPr txBox="1"/>
          <p:nvPr/>
        </p:nvSpPr>
        <p:spPr>
          <a:xfrm>
            <a:off x="8494910" y="3714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 aller !</a:t>
            </a:r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FCCB024-2F09-4567-AE5E-0134559BE86A}"/>
              </a:ext>
            </a:extLst>
          </p:cNvPr>
          <p:cNvGrpSpPr/>
          <p:nvPr/>
        </p:nvGrpSpPr>
        <p:grpSpPr>
          <a:xfrm>
            <a:off x="6785195" y="3860507"/>
            <a:ext cx="880726" cy="317673"/>
            <a:chOff x="6785195" y="3306833"/>
            <a:chExt cx="880726" cy="317673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A105C09-38D9-497C-AF0A-6927422E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F677E3BC-0984-42B6-8ED7-71495BFB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C60B533-D1F9-4B49-B0FD-A7AB0E22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ADC66CC-A549-4FF9-A882-3D18DE32AFBF}"/>
              </a:ext>
            </a:extLst>
          </p:cNvPr>
          <p:cNvGrpSpPr/>
          <p:nvPr/>
        </p:nvGrpSpPr>
        <p:grpSpPr>
          <a:xfrm>
            <a:off x="6780899" y="4610427"/>
            <a:ext cx="880726" cy="317673"/>
            <a:chOff x="6785195" y="3306833"/>
            <a:chExt cx="880726" cy="31767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6B583A2-1173-44B3-964E-F67266B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6ECD293A-2598-4FC2-A594-BF13FD7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2E6C182-FB06-4129-878A-FDF2C82D8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CC9674D-6599-46FB-9002-26E444E0C4A5}"/>
              </a:ext>
            </a:extLst>
          </p:cNvPr>
          <p:cNvGrpSpPr/>
          <p:nvPr/>
        </p:nvGrpSpPr>
        <p:grpSpPr>
          <a:xfrm>
            <a:off x="6780503" y="5534652"/>
            <a:ext cx="880726" cy="317673"/>
            <a:chOff x="6785195" y="3306833"/>
            <a:chExt cx="880726" cy="317673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EEE2B5DF-867C-4029-9FCE-DA1E4331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3666620-4634-4BE0-86A3-5B121F18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69DD78C-B877-4426-85BB-144B4717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4FFFEA93-F332-4776-84B9-876C7FDC188F}"/>
              </a:ext>
            </a:extLst>
          </p:cNvPr>
          <p:cNvSpPr/>
          <p:nvPr/>
        </p:nvSpPr>
        <p:spPr>
          <a:xfrm>
            <a:off x="2684855" y="2002374"/>
            <a:ext cx="1048624" cy="879126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9DFB3DC-44AC-4359-92DE-6CA2CBB09585}"/>
              </a:ext>
            </a:extLst>
          </p:cNvPr>
          <p:cNvSpPr txBox="1"/>
          <p:nvPr/>
        </p:nvSpPr>
        <p:spPr>
          <a:xfrm>
            <a:off x="4162324" y="2570266"/>
            <a:ext cx="2941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i="1" dirty="0"/>
              <a:t>On carotte de père en fils depuis 1847…</a:t>
            </a:r>
            <a:endParaRPr lang="fr-FR" sz="1050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57C84C6-1DDF-4120-850C-AB029F6F7946}"/>
              </a:ext>
            </a:extLst>
          </p:cNvPr>
          <p:cNvSpPr txBox="1"/>
          <p:nvPr/>
        </p:nvSpPr>
        <p:spPr>
          <a:xfrm>
            <a:off x="3290282" y="3810323"/>
            <a:ext cx="4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00B050"/>
                </a:solidFill>
                <a:latin typeface="Brush Script MT" panose="03060802040406070304" pitchFamily="66" charset="0"/>
              </a:rPr>
              <a:t>bio</a:t>
            </a:r>
            <a:endParaRPr lang="fr-FR" dirty="0">
              <a:solidFill>
                <a:srgbClr val="00B05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5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3E3D8440-86EA-43FC-80C0-08067597F9D6}"/>
              </a:ext>
            </a:extLst>
          </p:cNvPr>
          <p:cNvGrpSpPr/>
          <p:nvPr/>
        </p:nvGrpSpPr>
        <p:grpSpPr>
          <a:xfrm>
            <a:off x="652378" y="199581"/>
            <a:ext cx="3069620" cy="6216242"/>
            <a:chOff x="652378" y="199581"/>
            <a:chExt cx="3069620" cy="6216242"/>
          </a:xfrm>
        </p:grpSpPr>
        <p:pic>
          <p:nvPicPr>
            <p:cNvPr id="5" name="Image 4" descr="Une image contenant carré&#10;&#10;Description générée automatiquement">
              <a:extLst>
                <a:ext uri="{FF2B5EF4-FFF2-40B4-BE49-F238E27FC236}">
                  <a16:creationId xmlns:a16="http://schemas.microsoft.com/office/drawing/2014/main" id="{02299800-F01D-417E-8866-CF434B2A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" y="199581"/>
              <a:ext cx="3052389" cy="621624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30028FB-20F2-4023-9954-AC04DA6B2702}"/>
                </a:ext>
              </a:extLst>
            </p:cNvPr>
            <p:cNvSpPr txBox="1"/>
            <p:nvPr/>
          </p:nvSpPr>
          <p:spPr>
            <a:xfrm>
              <a:off x="843768" y="4121008"/>
              <a:ext cx="1413472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/>
                <a:t>Chez Loïck, spécialiste de la carotte</a:t>
              </a:r>
              <a:endParaRPr lang="fr-FR" sz="800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003CD87-65AA-4E73-AE8D-34966F35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79" y="1699257"/>
              <a:ext cx="2707268" cy="2384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7DBF2-C0A7-4F30-92C3-4BFF533EBB7D}"/>
                </a:ext>
              </a:extLst>
            </p:cNvPr>
            <p:cNvSpPr/>
            <p:nvPr/>
          </p:nvSpPr>
          <p:spPr>
            <a:xfrm>
              <a:off x="842169" y="1084209"/>
              <a:ext cx="2715578" cy="601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E271539-7D66-4010-8047-57C14B2F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25" y="1169270"/>
              <a:ext cx="325607" cy="32560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2919EC0-28A0-4FA6-9F9F-34200764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936" y="1157961"/>
              <a:ext cx="325606" cy="32560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8FE5AB0-AC72-4C2C-BCC7-85B6AB1E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34" y="1157961"/>
              <a:ext cx="325606" cy="32560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721126E-D3AA-44A2-B53F-089C38FA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951" y="1143207"/>
              <a:ext cx="325606" cy="324497"/>
            </a:xfrm>
            <a:prstGeom prst="rect">
              <a:avLst/>
            </a:prstGeom>
          </p:spPr>
        </p:pic>
        <p:pic>
          <p:nvPicPr>
            <p:cNvPr id="13" name="Image 12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6423648-B323-463B-BC1F-4DE1FD8E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327279" y="2647952"/>
              <a:ext cx="710934" cy="533610"/>
            </a:xfrm>
            <a:prstGeom prst="rect">
              <a:avLst/>
            </a:prstGeom>
          </p:spPr>
        </p:pic>
        <p:pic>
          <p:nvPicPr>
            <p:cNvPr id="14" name="Image 13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AEBC381B-63B4-40F6-B491-CDAD47D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188183" y="1909916"/>
              <a:ext cx="710934" cy="533610"/>
            </a:xfrm>
            <a:prstGeom prst="rect">
              <a:avLst/>
            </a:prstGeom>
          </p:spPr>
        </p:pic>
        <p:pic>
          <p:nvPicPr>
            <p:cNvPr id="15" name="Image 14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33549E36-AA50-4793-A792-AA4EC2BC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1105197" y="3409133"/>
              <a:ext cx="710934" cy="533610"/>
            </a:xfrm>
            <a:prstGeom prst="rect">
              <a:avLst/>
            </a:prstGeom>
          </p:spPr>
        </p:pic>
        <p:pic>
          <p:nvPicPr>
            <p:cNvPr id="16" name="Image 15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8639214D-037A-4E7A-9C64-015C007B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86" y="3307702"/>
              <a:ext cx="249853" cy="326164"/>
            </a:xfrm>
            <a:prstGeom prst="rect">
              <a:avLst/>
            </a:prstGeom>
          </p:spPr>
        </p:pic>
        <p:pic>
          <p:nvPicPr>
            <p:cNvPr id="17" name="Image 16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AABDE457-9001-4D83-A01B-5EFFBC6E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701" y="2044842"/>
              <a:ext cx="249853" cy="32616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F9132A0-000A-467F-AB29-8375C0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223" y="1703838"/>
              <a:ext cx="1143160" cy="238158"/>
            </a:xfrm>
            <a:prstGeom prst="rect">
              <a:avLst/>
            </a:prstGeom>
          </p:spPr>
        </p:pic>
        <p:pic>
          <p:nvPicPr>
            <p:cNvPr id="22" name="Image 21" descr="Une image contenant alimentation, légume, frais&#10;&#10;Description générée automatiquement">
              <a:extLst>
                <a:ext uri="{FF2B5EF4-FFF2-40B4-BE49-F238E27FC236}">
                  <a16:creationId xmlns:a16="http://schemas.microsoft.com/office/drawing/2014/main" id="{EBE620EC-DB4B-44BC-B201-D05647AE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4249256"/>
              <a:ext cx="418414" cy="237761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3D5A87-E3A1-491B-BB88-0D8F7CCEC7F5}"/>
                </a:ext>
              </a:extLst>
            </p:cNvPr>
            <p:cNvSpPr txBox="1"/>
            <p:nvPr/>
          </p:nvSpPr>
          <p:spPr>
            <a:xfrm>
              <a:off x="652378" y="4734426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Botte de carottes : 0,50€</a:t>
              </a:r>
              <a:endParaRPr lang="fr-FR" sz="7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7A1FE79-43D2-4191-B547-AE8CCA9FF033}"/>
                </a:ext>
              </a:extLst>
            </p:cNvPr>
            <p:cNvSpPr txBox="1"/>
            <p:nvPr/>
          </p:nvSpPr>
          <p:spPr>
            <a:xfrm>
              <a:off x="757307" y="5067115"/>
              <a:ext cx="1481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800" dirty="0"/>
                <a:t>Salade (laitues): 0,10€</a:t>
              </a:r>
              <a:endParaRPr lang="fr-FR" sz="8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9EBE956-3347-4799-B8E0-205BC6A2C8E6}"/>
                </a:ext>
              </a:extLst>
            </p:cNvPr>
            <p:cNvSpPr txBox="1"/>
            <p:nvPr/>
          </p:nvSpPr>
          <p:spPr>
            <a:xfrm>
              <a:off x="775969" y="5331121"/>
              <a:ext cx="148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Pommes de terre du potager : 0,10€</a:t>
              </a:r>
              <a:endParaRPr lang="fr-FR" sz="700" dirty="0"/>
            </a:p>
          </p:txBody>
        </p:sp>
        <p:pic>
          <p:nvPicPr>
            <p:cNvPr id="27" name="Image 26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7C7A063-1F49-4841-A6F9-ED0FA200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674486" y="4580757"/>
              <a:ext cx="580779" cy="38448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DA17D4B-7848-4B3D-A038-B17AB04A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424988"/>
              <a:ext cx="279283" cy="246329"/>
            </a:xfrm>
            <a:prstGeom prst="rect">
              <a:avLst/>
            </a:prstGeom>
          </p:spPr>
        </p:pic>
        <p:pic>
          <p:nvPicPr>
            <p:cNvPr id="29" name="Image 28" descr="Une image contenant légume, plante, fermer&#10;&#10;Description générée automatiquement">
              <a:extLst>
                <a:ext uri="{FF2B5EF4-FFF2-40B4-BE49-F238E27FC236}">
                  <a16:creationId xmlns:a16="http://schemas.microsoft.com/office/drawing/2014/main" id="{587C048C-2916-491C-8C1E-0C347D96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079739"/>
              <a:ext cx="350164" cy="204302"/>
            </a:xfrm>
            <a:prstGeom prst="rect">
              <a:avLst/>
            </a:prstGeom>
          </p:spPr>
        </p:pic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5EEC3605-40D9-4221-857C-D034033618FE}"/>
                </a:ext>
              </a:extLst>
            </p:cNvPr>
            <p:cNvCxnSpPr/>
            <p:nvPr/>
          </p:nvCxnSpPr>
          <p:spPr>
            <a:xfrm>
              <a:off x="2238578" y="4097956"/>
              <a:ext cx="0" cy="1619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68CAE52-55A4-40B8-AAD1-46F06687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479" y="4097956"/>
              <a:ext cx="270726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FEF31A6-7D42-41A6-8051-5B8F524439DC}"/>
                </a:ext>
              </a:extLst>
            </p:cNvPr>
            <p:cNvSpPr txBox="1"/>
            <p:nvPr/>
          </p:nvSpPr>
          <p:spPr>
            <a:xfrm>
              <a:off x="2282883" y="4136293"/>
              <a:ext cx="127486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 err="1"/>
                <a:t>Eul’Pierrot</a:t>
              </a:r>
              <a:r>
                <a:rPr lang="fr-CA" sz="800" dirty="0"/>
                <a:t>, Vin et spiritueux</a:t>
              </a:r>
              <a:endParaRPr lang="fr-FR" sz="800" dirty="0"/>
            </a:p>
          </p:txBody>
        </p:sp>
        <p:pic>
          <p:nvPicPr>
            <p:cNvPr id="41" name="Image 40" descr="Une image contenant table, intérieur, verre, ensemble&#10;&#10;Description générée automatiquement">
              <a:extLst>
                <a:ext uri="{FF2B5EF4-FFF2-40B4-BE49-F238E27FC236}">
                  <a16:creationId xmlns:a16="http://schemas.microsoft.com/office/drawing/2014/main" id="{3A5C1C77-CA98-4262-A74E-B2C48941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15" y="4608917"/>
              <a:ext cx="357524" cy="537599"/>
            </a:xfrm>
            <a:prstGeom prst="rect">
              <a:avLst/>
            </a:prstGeom>
          </p:spPr>
        </p:pic>
        <p:pic>
          <p:nvPicPr>
            <p:cNvPr id="43" name="Image 42" descr="Une image contenant vin, table, intérieur, assis&#10;&#10;Description générée automatiquement">
              <a:extLst>
                <a:ext uri="{FF2B5EF4-FFF2-40B4-BE49-F238E27FC236}">
                  <a16:creationId xmlns:a16="http://schemas.microsoft.com/office/drawing/2014/main" id="{D18A0E01-BFD9-4443-A512-25CA0DBB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51988" y="5224862"/>
              <a:ext cx="197387" cy="400251"/>
            </a:xfrm>
            <a:prstGeom prst="rect">
              <a:avLst/>
            </a:prstGeom>
          </p:spPr>
        </p:pic>
        <p:pic>
          <p:nvPicPr>
            <p:cNvPr id="45" name="Image 44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7290607E-1132-44D9-BBA1-12C810C3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967" y="4130257"/>
              <a:ext cx="447437" cy="352185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66368B6D-FB6C-4A90-8516-03DEDC6571C1}"/>
                </a:ext>
              </a:extLst>
            </p:cNvPr>
            <p:cNvSpPr txBox="1"/>
            <p:nvPr/>
          </p:nvSpPr>
          <p:spPr>
            <a:xfrm>
              <a:off x="2013608" y="4785320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blanc : 3,25€</a:t>
              </a:r>
              <a:endParaRPr lang="fr-FR" sz="7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971EA23-71D2-4C8D-9B90-43BEB6A3F62D}"/>
                </a:ext>
              </a:extLst>
            </p:cNvPr>
            <p:cNvSpPr txBox="1"/>
            <p:nvPr/>
          </p:nvSpPr>
          <p:spPr>
            <a:xfrm>
              <a:off x="1988509" y="5384981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rouge : 1,15€</a:t>
              </a:r>
              <a:endParaRPr lang="fr-FR" sz="700" dirty="0"/>
            </a:p>
          </p:txBody>
        </p:sp>
        <p:pic>
          <p:nvPicPr>
            <p:cNvPr id="50" name="Image 49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3C70A853-05BF-45D7-9FD7-BA191087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3363748"/>
              <a:ext cx="360082" cy="283426"/>
            </a:xfrm>
            <a:prstGeom prst="rect">
              <a:avLst/>
            </a:prstGeom>
          </p:spPr>
        </p:pic>
      </p:grpSp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9" y="320879"/>
            <a:ext cx="3052389" cy="6216242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EFE7E78-84E9-4E2C-84B4-2DF2BB8DF456}"/>
              </a:ext>
            </a:extLst>
          </p:cNvPr>
          <p:cNvSpPr txBox="1"/>
          <p:nvPr/>
        </p:nvSpPr>
        <p:spPr>
          <a:xfrm>
            <a:off x="7117968" y="4242306"/>
            <a:ext cx="14134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CA" sz="800" dirty="0"/>
              <a:t>Chez Loïck, spécialiste de la carotte</a:t>
            </a:r>
            <a:endParaRPr lang="fr-FR" sz="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8977B66-BC1C-4E34-AA4D-386D8404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79" y="1820555"/>
            <a:ext cx="2707268" cy="23849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7116369" y="1205507"/>
            <a:ext cx="2715578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06F27C89-81FA-4DC1-9307-8C9451EC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25" y="1290568"/>
            <a:ext cx="325607" cy="3256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07E2346-31DD-4001-B4C9-1A5F5ADF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36" y="1279259"/>
            <a:ext cx="325606" cy="32560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D7098D7-65DA-4FCD-9514-793100DF2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34" y="1279259"/>
            <a:ext cx="325606" cy="32560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3E4B1D4F-602D-4A2F-97FE-2E46BE462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51" y="1264505"/>
            <a:ext cx="325606" cy="324497"/>
          </a:xfrm>
          <a:prstGeom prst="rect">
            <a:avLst/>
          </a:prstGeom>
        </p:spPr>
      </p:pic>
      <p:pic>
        <p:nvPicPr>
          <p:cNvPr id="60" name="Image 5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5651F9D-97C8-4876-8C4A-784BAF9BA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601479" y="2769250"/>
            <a:ext cx="710934" cy="533610"/>
          </a:xfrm>
          <a:prstGeom prst="rect">
            <a:avLst/>
          </a:prstGeom>
        </p:spPr>
      </p:pic>
      <p:pic>
        <p:nvPicPr>
          <p:cNvPr id="61" name="Image 6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D6EF828-AAE4-4C18-94F8-5BDF107AA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462383" y="2031214"/>
            <a:ext cx="710934" cy="533610"/>
          </a:xfrm>
          <a:prstGeom prst="rect">
            <a:avLst/>
          </a:prstGeom>
        </p:spPr>
      </p:pic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F67BA2D-AF29-4567-933D-B65902C1B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379397" y="3530431"/>
            <a:ext cx="710934" cy="533610"/>
          </a:xfrm>
          <a:prstGeom prst="rect">
            <a:avLst/>
          </a:prstGeom>
        </p:spPr>
      </p:pic>
      <p:pic>
        <p:nvPicPr>
          <p:cNvPr id="63" name="Image 62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A9C16FEC-8FB5-4B30-BB7E-EBE8BD86A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86" y="3429000"/>
            <a:ext cx="249853" cy="326164"/>
          </a:xfrm>
          <a:prstGeom prst="rect">
            <a:avLst/>
          </a:prstGeom>
        </p:spPr>
      </p:pic>
      <p:pic>
        <p:nvPicPr>
          <p:cNvPr id="64" name="Image 63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D7BA6856-BC46-4CFB-BA92-BBF8D8E4D3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1" y="2166140"/>
            <a:ext cx="249853" cy="32616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825136"/>
            <a:ext cx="1143160" cy="238158"/>
          </a:xfrm>
          <a:prstGeom prst="rect">
            <a:avLst/>
          </a:prstGeom>
        </p:spPr>
      </p:pic>
      <p:pic>
        <p:nvPicPr>
          <p:cNvPr id="66" name="Image 6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DFBCF81E-7075-4B24-8066-F7D392F9D3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4370554"/>
            <a:ext cx="418414" cy="237761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2A7FDEE-C1E9-4DD4-B494-AE65BAB02D9E}"/>
              </a:ext>
            </a:extLst>
          </p:cNvPr>
          <p:cNvSpPr txBox="1"/>
          <p:nvPr/>
        </p:nvSpPr>
        <p:spPr>
          <a:xfrm>
            <a:off x="7281234" y="4640031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158, avenue Nobel, 76160, Darnétal</a:t>
            </a:r>
            <a:endParaRPr lang="fr-FR" sz="700" dirty="0"/>
          </a:p>
        </p:txBody>
      </p:sp>
      <p:pic>
        <p:nvPicPr>
          <p:cNvPr id="70" name="Image 6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79B25CD-169B-452D-AE84-A64E7D959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548067" y="5342467"/>
            <a:ext cx="580779" cy="384482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E2D643-6E37-46C2-81A6-90039642B9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45" y="5471571"/>
            <a:ext cx="279283" cy="246329"/>
          </a:xfrm>
          <a:prstGeom prst="rect">
            <a:avLst/>
          </a:prstGeom>
        </p:spPr>
      </p:pic>
      <p:pic>
        <p:nvPicPr>
          <p:cNvPr id="72" name="Image 7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8AD6E93F-B477-4B84-A5A5-887EF9FA47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39" y="5497466"/>
            <a:ext cx="350164" cy="204302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CAC631-A8ED-443F-A372-F1776F8C3CD5}"/>
              </a:ext>
            </a:extLst>
          </p:cNvPr>
          <p:cNvCxnSpPr/>
          <p:nvPr/>
        </p:nvCxnSpPr>
        <p:spPr>
          <a:xfrm>
            <a:off x="8512778" y="4219254"/>
            <a:ext cx="0" cy="1619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4F60AD3-DA5A-4B4F-B2FD-97DA34F3A7EF}"/>
              </a:ext>
            </a:extLst>
          </p:cNvPr>
          <p:cNvCxnSpPr>
            <a:cxnSpLocks/>
          </p:cNvCxnSpPr>
          <p:nvPr/>
        </p:nvCxnSpPr>
        <p:spPr>
          <a:xfrm flipH="1">
            <a:off x="7124679" y="4219254"/>
            <a:ext cx="270726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AE86C312-5C6E-4479-A17F-8B9056720A6C}"/>
              </a:ext>
            </a:extLst>
          </p:cNvPr>
          <p:cNvSpPr txBox="1"/>
          <p:nvPr/>
        </p:nvSpPr>
        <p:spPr>
          <a:xfrm>
            <a:off x="8557083" y="4257591"/>
            <a:ext cx="127486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800" dirty="0" err="1"/>
              <a:t>Eul’Pierrot</a:t>
            </a:r>
            <a:r>
              <a:rPr lang="fr-CA" sz="800" dirty="0"/>
              <a:t>, Vin et spiritueux</a:t>
            </a:r>
            <a:endParaRPr lang="fr-FR" sz="800" dirty="0"/>
          </a:p>
        </p:txBody>
      </p:sp>
      <p:pic>
        <p:nvPicPr>
          <p:cNvPr id="76" name="Image 75" descr="Une image contenant table, intérieur, verre, ensemble&#10;&#10;Description générée automatiquement">
            <a:extLst>
              <a:ext uri="{FF2B5EF4-FFF2-40B4-BE49-F238E27FC236}">
                <a16:creationId xmlns:a16="http://schemas.microsoft.com/office/drawing/2014/main" id="{9DBE7B50-92D2-44F7-B77B-07C2CDBA77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69" y="5265908"/>
            <a:ext cx="357524" cy="537599"/>
          </a:xfrm>
          <a:prstGeom prst="rect">
            <a:avLst/>
          </a:prstGeom>
        </p:spPr>
      </p:pic>
      <p:pic>
        <p:nvPicPr>
          <p:cNvPr id="77" name="Image 76" descr="Une image contenant vin, table, intérieur, assis&#10;&#10;Description générée automatiquement">
            <a:extLst>
              <a:ext uri="{FF2B5EF4-FFF2-40B4-BE49-F238E27FC236}">
                <a16:creationId xmlns:a16="http://schemas.microsoft.com/office/drawing/2014/main" id="{B9A9D427-71CE-442B-BD22-4012FAB5DC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6231" y="5335233"/>
            <a:ext cx="197387" cy="400251"/>
          </a:xfrm>
          <a:prstGeom prst="rect">
            <a:avLst/>
          </a:prstGeom>
        </p:spPr>
      </p:pic>
      <p:pic>
        <p:nvPicPr>
          <p:cNvPr id="78" name="Image 77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788B374F-19CE-467E-AE45-7A64F817A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67" y="4251555"/>
            <a:ext cx="447437" cy="352185"/>
          </a:xfrm>
          <a:prstGeom prst="rect">
            <a:avLst/>
          </a:prstGeom>
        </p:spPr>
      </p:pic>
      <p:pic>
        <p:nvPicPr>
          <p:cNvPr id="81" name="Image 80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E7BEA27C-6902-4860-B055-7E5FD4764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3485046"/>
            <a:ext cx="360082" cy="28342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B88B48F2-1964-4AF2-B36E-90F1EEC8B3C1}"/>
              </a:ext>
            </a:extLst>
          </p:cNvPr>
          <p:cNvSpPr txBox="1"/>
          <p:nvPr/>
        </p:nvSpPr>
        <p:spPr>
          <a:xfrm>
            <a:off x="8703742" y="4635792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35, rue de l’église, 76160, Darnétal</a:t>
            </a:r>
            <a:endParaRPr lang="fr-FR" sz="7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A5BBA2-A390-4436-BF32-FC55CB10711A}"/>
              </a:ext>
            </a:extLst>
          </p:cNvPr>
          <p:cNvSpPr txBox="1"/>
          <p:nvPr/>
        </p:nvSpPr>
        <p:spPr>
          <a:xfrm>
            <a:off x="7337490" y="4934558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060011223344</a:t>
            </a:r>
            <a:endParaRPr lang="fr-FR" sz="7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0D0092B-91FE-4472-87AC-297968B0B013}"/>
              </a:ext>
            </a:extLst>
          </p:cNvPr>
          <p:cNvSpPr txBox="1"/>
          <p:nvPr/>
        </p:nvSpPr>
        <p:spPr>
          <a:xfrm>
            <a:off x="7339441" y="512213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lolo@coquinou.com</a:t>
            </a:r>
            <a:endParaRPr lang="fr-FR" sz="7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9B2CD-E778-4698-A7EC-5FE2CC02DCF3}"/>
              </a:ext>
            </a:extLst>
          </p:cNvPr>
          <p:cNvCxnSpPr/>
          <p:nvPr/>
        </p:nvCxnSpPr>
        <p:spPr>
          <a:xfrm>
            <a:off x="335560" y="199581"/>
            <a:ext cx="3573710" cy="633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A1F58EB-209C-440D-A238-5F7E26E879F2}"/>
              </a:ext>
            </a:extLst>
          </p:cNvPr>
          <p:cNvCxnSpPr>
            <a:cxnSpLocks/>
          </p:cNvCxnSpPr>
          <p:nvPr/>
        </p:nvCxnSpPr>
        <p:spPr>
          <a:xfrm flipV="1">
            <a:off x="503339" y="351981"/>
            <a:ext cx="3535981" cy="6185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CC430BFC-6FBA-4357-B968-611E191AF5BE}"/>
              </a:ext>
            </a:extLst>
          </p:cNvPr>
          <p:cNvSpPr txBox="1"/>
          <p:nvPr/>
        </p:nvSpPr>
        <p:spPr>
          <a:xfrm>
            <a:off x="8685072" y="494356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0652469378</a:t>
            </a:r>
            <a:endParaRPr lang="fr-FR" sz="700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0F972C7-4018-4129-B0B3-6465D156EE03}"/>
              </a:ext>
            </a:extLst>
          </p:cNvPr>
          <p:cNvSpPr txBox="1"/>
          <p:nvPr/>
        </p:nvSpPr>
        <p:spPr>
          <a:xfrm>
            <a:off x="8746095" y="5106475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ivrognes@pierre.com</a:t>
            </a:r>
            <a:endParaRPr lang="fr-FR" sz="700" dirty="0"/>
          </a:p>
        </p:txBody>
      </p:sp>
    </p:spTree>
    <p:extLst>
      <p:ext uri="{BB962C8B-B14F-4D97-AF65-F5344CB8AC3E}">
        <p14:creationId xmlns:p14="http://schemas.microsoft.com/office/powerpoint/2010/main" val="2597122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153</Words>
  <Application>Microsoft Office PowerPoint</Application>
  <PresentationFormat>Grand écran</PresentationFormat>
  <Paragraphs>31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Brush Script MT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FICHOU</dc:creator>
  <cp:lastModifiedBy>Kevin FICHOU</cp:lastModifiedBy>
  <cp:revision>11</cp:revision>
  <dcterms:created xsi:type="dcterms:W3CDTF">2021-03-19T13:24:07Z</dcterms:created>
  <dcterms:modified xsi:type="dcterms:W3CDTF">2021-03-19T16:09:25Z</dcterms:modified>
</cp:coreProperties>
</file>